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67" r:id="rId6"/>
    <p:sldId id="268" r:id="rId7"/>
    <p:sldId id="260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8" d="100"/>
          <a:sy n="78" d="100"/>
        </p:scale>
        <p:origin x="-96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59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72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60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5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05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7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84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0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85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AFF4B-D943-6E40-B98F-3C728B8E9865}" type="datetimeFigureOut">
              <a:rPr lang="en-US" smtClean="0"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6D874-4F79-354B-A01B-9D49A956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8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Happy </a:t>
            </a:r>
            <a:r>
              <a:rPr lang="en-US" dirty="0" smtClean="0"/>
              <a:t>strategies </a:t>
            </a:r>
            <a:r>
              <a:rPr lang="en-US" dirty="0" smtClean="0"/>
              <a:t>game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Highland landscape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034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Communities participated is watershed rehabilitation </a:t>
            </a:r>
          </a:p>
          <a:p>
            <a:r>
              <a:rPr lang="en-US" dirty="0" smtClean="0"/>
              <a:t>Not enough fuel-wood for cooking. Cow dung, crop residues and tree litter used instead </a:t>
            </a:r>
          </a:p>
          <a:p>
            <a:r>
              <a:rPr lang="en-US" dirty="0" smtClean="0"/>
              <a:t>Does </a:t>
            </a:r>
            <a:r>
              <a:rPr lang="en-US" dirty="0" smtClean="0"/>
              <a:t>have a teaching approach and follow a top down structure</a:t>
            </a:r>
          </a:p>
          <a:p>
            <a:r>
              <a:rPr lang="en-US" dirty="0" smtClean="0"/>
              <a:t>Few alternatives to farming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013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Community based institutions may have been weakened due to strong government intervention during a previous regime </a:t>
            </a:r>
            <a:endParaRPr lang="en-US" dirty="0" smtClean="0"/>
          </a:p>
          <a:p>
            <a:r>
              <a:rPr lang="en-US" dirty="0" smtClean="0"/>
              <a:t>Despite </a:t>
            </a:r>
            <a:r>
              <a:rPr lang="en-US" dirty="0"/>
              <a:t>having an improved overall </a:t>
            </a:r>
            <a:r>
              <a:rPr lang="en-US" dirty="0" smtClean="0"/>
              <a:t>Natural Resource Management </a:t>
            </a:r>
            <a:r>
              <a:rPr lang="en-US" dirty="0"/>
              <a:t>policy, present government implementation shows room for improvement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145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Rainfall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1200-1300 mm/</a:t>
            </a:r>
            <a:r>
              <a:rPr lang="en-US" dirty="0" err="1" smtClean="0"/>
              <a:t>yr</a:t>
            </a:r>
            <a:endParaRPr lang="en-US" dirty="0" smtClean="0"/>
          </a:p>
          <a:p>
            <a:r>
              <a:rPr lang="en-US" dirty="0"/>
              <a:t>Poorly distributed – most falls in an intense rainy season 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389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176272" cy="1143000"/>
          </a:xfrm>
        </p:spPr>
        <p:txBody>
          <a:bodyPr/>
          <a:lstStyle/>
          <a:p>
            <a:r>
              <a:rPr lang="en-US" dirty="0" smtClean="0"/>
              <a:t>Slope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0" r="2557"/>
          <a:stretch/>
        </p:blipFill>
        <p:spPr bwMode="auto">
          <a:xfrm>
            <a:off x="3072384" y="274637"/>
            <a:ext cx="4559808" cy="7037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9395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41776" cy="1143000"/>
          </a:xfrm>
        </p:spPr>
        <p:txBody>
          <a:bodyPr/>
          <a:lstStyle/>
          <a:p>
            <a:r>
              <a:rPr lang="en-US" dirty="0" smtClean="0"/>
              <a:t>Elevation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76" y="154623"/>
            <a:ext cx="4547616" cy="714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030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32304" cy="1143000"/>
          </a:xfrm>
        </p:spPr>
        <p:txBody>
          <a:bodyPr/>
          <a:lstStyle/>
          <a:p>
            <a:r>
              <a:rPr lang="en-US" dirty="0" smtClean="0"/>
              <a:t>Soils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63"/>
          <a:stretch/>
        </p:blipFill>
        <p:spPr bwMode="auto">
          <a:xfrm>
            <a:off x="3608832" y="274637"/>
            <a:ext cx="4218432" cy="666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85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34640" cy="1143000"/>
          </a:xfrm>
        </p:spPr>
        <p:txBody>
          <a:bodyPr/>
          <a:lstStyle/>
          <a:p>
            <a:r>
              <a:rPr lang="en-US" dirty="0" smtClean="0"/>
              <a:t>Land use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6976" y="274637"/>
            <a:ext cx="4151376" cy="653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005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access and market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reservoirs that provide water to nearby </a:t>
            </a:r>
            <a:r>
              <a:rPr lang="en-US" dirty="0" smtClean="0"/>
              <a:t>city</a:t>
            </a:r>
          </a:p>
          <a:p>
            <a:r>
              <a:rPr lang="en-US" dirty="0" smtClean="0"/>
              <a:t>Rural </a:t>
            </a:r>
            <a:r>
              <a:rPr lang="en-US" dirty="0" smtClean="0"/>
              <a:t>communities and livestock  have access only to unreliable source of water that are often polluted</a:t>
            </a:r>
          </a:p>
          <a:p>
            <a:r>
              <a:rPr lang="en-US" dirty="0" smtClean="0"/>
              <a:t>Safe drinking water only in the main settlements</a:t>
            </a:r>
          </a:p>
          <a:p>
            <a:r>
              <a:rPr lang="en-US" dirty="0" smtClean="0"/>
              <a:t>Really good market access to big city</a:t>
            </a:r>
          </a:p>
        </p:txBody>
      </p:sp>
    </p:spTree>
    <p:extLst>
      <p:ext uri="{BB962C8B-B14F-4D97-AF65-F5344CB8AC3E}">
        <p14:creationId xmlns:p14="http://schemas.microsoft.com/office/powerpoint/2010/main" val="3149432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Landscape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Population increase leading to cultivation of steep slopes and land deforestation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soil erosion </a:t>
            </a:r>
            <a:r>
              <a:rPr lang="en-US" dirty="0" smtClean="0"/>
              <a:t>and increased variability in streams flow</a:t>
            </a:r>
          </a:p>
          <a:p>
            <a:r>
              <a:rPr lang="en-US" dirty="0" smtClean="0"/>
              <a:t>High runoff on the slopes and waterlogging in the flat areas</a:t>
            </a:r>
          </a:p>
          <a:p>
            <a:r>
              <a:rPr lang="en-US" dirty="0" smtClean="0"/>
              <a:t>Drainage of agricultural fields not up to the challenge</a:t>
            </a:r>
          </a:p>
          <a:p>
            <a:r>
              <a:rPr lang="en-US" dirty="0" smtClean="0"/>
              <a:t>Limited understanding of land and water management problems and </a:t>
            </a:r>
            <a:r>
              <a:rPr lang="en-US" dirty="0"/>
              <a:t>potential solutions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Pasture land is decreasing causing overgrazing and erosion </a:t>
            </a:r>
          </a:p>
        </p:txBody>
      </p:sp>
    </p:spTree>
    <p:extLst>
      <p:ext uri="{BB962C8B-B14F-4D97-AF65-F5344CB8AC3E}">
        <p14:creationId xmlns:p14="http://schemas.microsoft.com/office/powerpoint/2010/main" val="819707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Landscape challenges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Cow dung and crop residues used as fuel or fodder</a:t>
            </a:r>
            <a:r>
              <a:rPr lang="en-US" dirty="0" smtClean="0">
                <a:sym typeface="Wingdings"/>
              </a:rPr>
              <a:t> Decreased soil fertility decreased crop yields</a:t>
            </a:r>
          </a:p>
          <a:p>
            <a:r>
              <a:rPr lang="en-US" dirty="0" smtClean="0">
                <a:sym typeface="Wingdings"/>
              </a:rPr>
              <a:t>Too many animals and low productivity</a:t>
            </a:r>
            <a:endParaRPr lang="en-US" dirty="0" smtClean="0"/>
          </a:p>
          <a:p>
            <a:r>
              <a:rPr lang="en-US" dirty="0" smtClean="0"/>
              <a:t>Good market opportunities not used appropriately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11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236</Words>
  <Application>Microsoft Office PowerPoint</Application>
  <PresentationFormat>On-screen Show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Happy strategies game </vt:lpstr>
      <vt:lpstr>Rainfall </vt:lpstr>
      <vt:lpstr>Slope</vt:lpstr>
      <vt:lpstr>Elevation</vt:lpstr>
      <vt:lpstr>Soils </vt:lpstr>
      <vt:lpstr>Land use</vt:lpstr>
      <vt:lpstr>Water access and market access</vt:lpstr>
      <vt:lpstr>Landscape challenges</vt:lpstr>
      <vt:lpstr>Landscape challenges (2)</vt:lpstr>
      <vt:lpstr>Social setting</vt:lpstr>
      <vt:lpstr>Social setting</vt:lpstr>
    </vt:vector>
  </TitlesOfParts>
  <Company>MetaMeta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stratesgies game </dc:title>
  <dc:creator>Francesco  Sambalino</dc:creator>
  <cp:lastModifiedBy>CPfeifer</cp:lastModifiedBy>
  <cp:revision>8</cp:revision>
  <dcterms:created xsi:type="dcterms:W3CDTF">2012-06-21T08:57:25Z</dcterms:created>
  <dcterms:modified xsi:type="dcterms:W3CDTF">2012-06-25T18:12:53Z</dcterms:modified>
</cp:coreProperties>
</file>